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76" r:id="rId6"/>
    <p:sldId id="277" r:id="rId7"/>
    <p:sldId id="278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7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9AA00C-AFFF-451D-A6FD-A96BE6E8E8F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6DE50A-F7AA-4F90-A2C5-E2BA6A8E419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Irish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2 Speaking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have 2 role-plays to complete each worth 10 marks</a:t>
            </a:r>
          </a:p>
          <a:p>
            <a:endParaRPr lang="en-GB" dirty="0"/>
          </a:p>
          <a:p>
            <a:r>
              <a:rPr lang="en-GB" dirty="0" smtClean="0"/>
              <a:t>You will complete 2 conversation topics. </a:t>
            </a:r>
          </a:p>
          <a:p>
            <a:r>
              <a:rPr lang="en-GB" dirty="0" smtClean="0"/>
              <a:t>Each worth 20 marks </a:t>
            </a:r>
          </a:p>
          <a:p>
            <a:endParaRPr lang="en-GB" dirty="0"/>
          </a:p>
          <a:p>
            <a:r>
              <a:rPr lang="en-GB" dirty="0" smtClean="0"/>
              <a:t>Total marks – 60  </a:t>
            </a:r>
          </a:p>
          <a:p>
            <a:r>
              <a:rPr lang="en-GB" dirty="0" smtClean="0"/>
              <a:t>Max time – 12 minutes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3 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Written assessment </a:t>
            </a:r>
          </a:p>
          <a:p>
            <a:r>
              <a:rPr lang="en-GB" dirty="0" smtClean="0"/>
              <a:t>This paper will last 50 minutes (foundation) or </a:t>
            </a:r>
            <a:r>
              <a:rPr lang="en-GB" smtClean="0"/>
              <a:t>1 hour </a:t>
            </a:r>
            <a:r>
              <a:rPr lang="en-GB" dirty="0" smtClean="0"/>
              <a:t>(higher).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Students will answer 12 questions </a:t>
            </a:r>
            <a:endParaRPr lang="en-GB" dirty="0" smtClean="0"/>
          </a:p>
          <a:p>
            <a:r>
              <a:rPr lang="en-GB" b="1" dirty="0" smtClean="0"/>
              <a:t>Gap filling</a:t>
            </a:r>
          </a:p>
          <a:p>
            <a:r>
              <a:rPr lang="en-GB" b="1" dirty="0" smtClean="0"/>
              <a:t>Answering in English</a:t>
            </a:r>
          </a:p>
          <a:p>
            <a:r>
              <a:rPr lang="en-GB" b="1" dirty="0" smtClean="0"/>
              <a:t>Answering in Irish</a:t>
            </a:r>
          </a:p>
          <a:p>
            <a:r>
              <a:rPr lang="en-GB" b="1" dirty="0" smtClean="0"/>
              <a:t>Translation from Irish to English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8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4 Writing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en-GB" dirty="0" smtClean="0"/>
              <a:t>Written assessment</a:t>
            </a:r>
          </a:p>
          <a:p>
            <a:r>
              <a:rPr lang="en-GB" dirty="0" smtClean="0"/>
              <a:t>This paper will last 1 hour (foundation) or 1 hour 15mins minutes (higher).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Listing </a:t>
            </a:r>
          </a:p>
          <a:p>
            <a:pPr marL="0" indent="0">
              <a:buNone/>
            </a:pPr>
            <a:r>
              <a:rPr lang="en-GB" dirty="0" smtClean="0"/>
              <a:t>Short phrase answers</a:t>
            </a:r>
          </a:p>
          <a:p>
            <a:pPr marL="0" indent="0">
              <a:buNone/>
            </a:pPr>
            <a:r>
              <a:rPr lang="en-GB" dirty="0" smtClean="0"/>
              <a:t>Translation from English to Irish </a:t>
            </a:r>
          </a:p>
          <a:p>
            <a:pPr marL="0" indent="0">
              <a:buNone/>
            </a:pPr>
            <a:r>
              <a:rPr lang="en-GB" dirty="0" smtClean="0"/>
              <a:t>Extended essay question (130 – 150 words)</a:t>
            </a:r>
          </a:p>
        </p:txBody>
      </p:sp>
    </p:spTree>
    <p:extLst>
      <p:ext uri="{BB962C8B-B14F-4D97-AF65-F5344CB8AC3E}">
        <p14:creationId xmlns:p14="http://schemas.microsoft.com/office/powerpoint/2010/main" val="35665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Gaeltacht Trip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Rann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Feirste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Each year a trip is organised to </a:t>
            </a:r>
            <a:r>
              <a:rPr lang="en-GB" dirty="0" err="1" smtClean="0"/>
              <a:t>Rann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Feirste</a:t>
            </a:r>
            <a:r>
              <a:rPr lang="en-GB" dirty="0" smtClean="0"/>
              <a:t> in Donegal. We link up with several schools, Sacred Heart, Newry, St. Paul’s, </a:t>
            </a:r>
            <a:r>
              <a:rPr lang="en-GB" dirty="0" err="1" smtClean="0"/>
              <a:t>Bessbrook</a:t>
            </a:r>
            <a:r>
              <a:rPr lang="en-GB" dirty="0" smtClean="0"/>
              <a:t>, St. Mark’s, </a:t>
            </a:r>
            <a:r>
              <a:rPr lang="en-GB" dirty="0" err="1" smtClean="0"/>
              <a:t>Warrenpoint</a:t>
            </a:r>
            <a:r>
              <a:rPr lang="en-GB" dirty="0" smtClean="0"/>
              <a:t> and St. Patrick’s, </a:t>
            </a:r>
            <a:r>
              <a:rPr lang="en-GB" dirty="0" err="1" smtClean="0"/>
              <a:t>Banbridge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We leave school on a Thursday Morning and return home on Sunday afternoon.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9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 will stay in local houses with a number of students from each school. </a:t>
            </a:r>
          </a:p>
          <a:p>
            <a:r>
              <a:rPr lang="en-GB" dirty="0" smtClean="0"/>
              <a:t>You will take part in a number of events; </a:t>
            </a:r>
          </a:p>
          <a:p>
            <a:r>
              <a:rPr lang="en-GB" dirty="0" smtClean="0"/>
              <a:t>Irish classes, </a:t>
            </a:r>
            <a:r>
              <a:rPr lang="en-GB" dirty="0" err="1" smtClean="0"/>
              <a:t>ceilí</a:t>
            </a:r>
            <a:r>
              <a:rPr lang="en-GB" dirty="0" smtClean="0"/>
              <a:t>, a trip to Letterkenny, disco and games. </a:t>
            </a:r>
          </a:p>
          <a:p>
            <a:r>
              <a:rPr lang="en-GB" dirty="0" smtClean="0"/>
              <a:t>It  is an excellent opportunity to speak the Irish you have acquired and to learn from native speakers. </a:t>
            </a:r>
            <a:endParaRPr lang="en-GB" dirty="0"/>
          </a:p>
          <a:p>
            <a:r>
              <a:rPr lang="en-GB" dirty="0" smtClean="0"/>
              <a:t>The trip also gives you the opportunity to meet Irish students from other schools and to build friendships </a:t>
            </a:r>
          </a:p>
          <a:p>
            <a:r>
              <a:rPr lang="en-GB" dirty="0" smtClean="0"/>
              <a:t>The annual Gaeltacht has always been a very successful event which has been running for over 10 years.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82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29896"/>
          </a:xfrm>
        </p:spPr>
        <p:txBody>
          <a:bodyPr/>
          <a:lstStyle/>
          <a:p>
            <a:r>
              <a:rPr lang="en-GB" dirty="0" err="1" smtClean="0"/>
              <a:t>Gaeltacht</a:t>
            </a:r>
            <a:r>
              <a:rPr lang="en-GB" dirty="0" smtClean="0"/>
              <a:t> Trip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678">
            <a:off x="810503" y="4110108"/>
            <a:ext cx="3167116" cy="2375337"/>
          </a:xfrm>
        </p:spPr>
      </p:pic>
      <p:pic>
        <p:nvPicPr>
          <p:cNvPr id="4" name="Picture 2" descr="W:\Irish\Ranafast\2015\IMG_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168">
            <a:off x="906624" y="1743441"/>
            <a:ext cx="2786109" cy="20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Irish\Ranafast\2015\IMG_0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38">
            <a:off x="5074042" y="1357921"/>
            <a:ext cx="2742984" cy="20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Irish\Ranafast\2015\IMG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361">
            <a:off x="5661294" y="4295259"/>
            <a:ext cx="2599916" cy="19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174">
            <a:off x="158639" y="388816"/>
            <a:ext cx="1650852" cy="22011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00" y="290332"/>
            <a:ext cx="1762315" cy="234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454">
            <a:off x="-44233" y="3371412"/>
            <a:ext cx="2822560" cy="211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208">
            <a:off x="4375567" y="513385"/>
            <a:ext cx="1585154" cy="2113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1887674" cy="25168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9" y="3038077"/>
            <a:ext cx="3552297" cy="2664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83">
            <a:off x="6284234" y="3609824"/>
            <a:ext cx="2639671" cy="19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choose Irish?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Irish will give you a fascinating insight into the world of Irish. Whilst developing the ability to communicate confidently and effectively in </a:t>
            </a:r>
            <a:r>
              <a:rPr lang="en-GB" dirty="0" smtClean="0"/>
              <a:t>Irish. </a:t>
            </a:r>
          </a:p>
          <a:p>
            <a:endParaRPr lang="en-GB" dirty="0" smtClean="0"/>
          </a:p>
          <a:p>
            <a:r>
              <a:rPr lang="en-GB" dirty="0"/>
              <a:t>It will strengthen your confidence and help you gain a positive attitude to learning and independent study.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choose Irish?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study at any University in the South of Ireland you </a:t>
            </a:r>
            <a:r>
              <a:rPr lang="en-GB" b="1" u="sng" dirty="0" smtClean="0"/>
              <a:t>must</a:t>
            </a:r>
            <a:r>
              <a:rPr lang="en-GB" dirty="0" smtClean="0"/>
              <a:t> have a language at GCSE.</a:t>
            </a:r>
          </a:p>
          <a:p>
            <a:endParaRPr lang="en-GB" dirty="0" smtClean="0"/>
          </a:p>
          <a:p>
            <a:r>
              <a:rPr lang="en-GB" dirty="0" smtClean="0"/>
              <a:t>With the new Irish Language legislation at </a:t>
            </a:r>
            <a:r>
              <a:rPr lang="en-GB" dirty="0" err="1" smtClean="0"/>
              <a:t>Stormount</a:t>
            </a:r>
            <a:r>
              <a:rPr lang="en-GB" dirty="0" smtClean="0"/>
              <a:t> there will be many more employment opportunities for Irish speakers. </a:t>
            </a:r>
          </a:p>
        </p:txBody>
      </p:sp>
    </p:spTree>
    <p:extLst>
      <p:ext uri="{BB962C8B-B14F-4D97-AF65-F5344CB8AC3E}">
        <p14:creationId xmlns:p14="http://schemas.microsoft.com/office/powerpoint/2010/main" val="407785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I study?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topics at GCSE are very similar to the topics you have been studying over the past three years.</a:t>
            </a:r>
          </a:p>
          <a:p>
            <a:endParaRPr lang="en-GB" dirty="0" smtClean="0"/>
          </a:p>
          <a:p>
            <a:r>
              <a:rPr lang="en-GB" dirty="0" smtClean="0"/>
              <a:t>Therefore, you already have an excellent foundation for GCSE.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4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for learning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Identity, lifestyle and culture </a:t>
            </a:r>
          </a:p>
          <a:p>
            <a:endParaRPr lang="en-GB" dirty="0"/>
          </a:p>
          <a:p>
            <a:r>
              <a:rPr lang="en-GB" dirty="0" smtClean="0"/>
              <a:t>Myself, family and relationships</a:t>
            </a:r>
          </a:p>
          <a:p>
            <a:r>
              <a:rPr lang="en-GB" dirty="0" smtClean="0"/>
              <a:t>Social media and new technology </a:t>
            </a:r>
          </a:p>
          <a:p>
            <a:r>
              <a:rPr lang="en-GB" dirty="0" smtClean="0"/>
              <a:t>Free time, leisure, daily routine </a:t>
            </a:r>
          </a:p>
          <a:p>
            <a:r>
              <a:rPr lang="en-GB" dirty="0" smtClean="0"/>
              <a:t>Culture, customs and festivals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8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for learning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/>
              <a:t>Local, national, International and Global issues </a:t>
            </a:r>
          </a:p>
          <a:p>
            <a:r>
              <a:rPr lang="en-GB" dirty="0" smtClean="0"/>
              <a:t>My local area and wider environment</a:t>
            </a:r>
          </a:p>
          <a:p>
            <a:r>
              <a:rPr lang="en-GB" dirty="0" smtClean="0"/>
              <a:t>Community involvement </a:t>
            </a:r>
          </a:p>
          <a:p>
            <a:r>
              <a:rPr lang="en-GB" dirty="0" smtClean="0"/>
              <a:t>Social and global issues </a:t>
            </a:r>
          </a:p>
          <a:p>
            <a:r>
              <a:rPr lang="en-GB" dirty="0" smtClean="0"/>
              <a:t>Travel and Tourism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for learning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/>
              <a:t>School life, Studies and the world of work </a:t>
            </a:r>
          </a:p>
          <a:p>
            <a:endParaRPr lang="en-GB" dirty="0"/>
          </a:p>
          <a:p>
            <a:r>
              <a:rPr lang="en-GB" dirty="0" smtClean="0"/>
              <a:t>My studies and school life</a:t>
            </a:r>
          </a:p>
          <a:p>
            <a:r>
              <a:rPr lang="en-GB" dirty="0" smtClean="0"/>
              <a:t>Extra-Curricular activities </a:t>
            </a:r>
          </a:p>
          <a:p>
            <a:r>
              <a:rPr lang="en-GB" dirty="0" smtClean="0"/>
              <a:t>Part-time jobs </a:t>
            </a:r>
          </a:p>
          <a:p>
            <a:r>
              <a:rPr lang="en-GB" dirty="0" smtClean="0"/>
              <a:t>Future plans and careers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I be assessed?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will be 4 tests at the end of year 12. 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Listening – 25%</a:t>
            </a:r>
          </a:p>
          <a:p>
            <a:endParaRPr lang="en-GB" dirty="0" smtClean="0"/>
          </a:p>
          <a:p>
            <a:r>
              <a:rPr lang="en-GB" dirty="0" smtClean="0"/>
              <a:t>Speaking – 25%</a:t>
            </a:r>
          </a:p>
          <a:p>
            <a:endParaRPr lang="en-GB" dirty="0" smtClean="0"/>
          </a:p>
          <a:p>
            <a:r>
              <a:rPr lang="en-GB" dirty="0" smtClean="0"/>
              <a:t>Reading – 25%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Writing - 25%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1 Listening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Written paper </a:t>
            </a:r>
          </a:p>
          <a:p>
            <a:r>
              <a:rPr lang="en-GB" dirty="0" smtClean="0"/>
              <a:t>There are two tiers of entry. </a:t>
            </a:r>
          </a:p>
          <a:p>
            <a:r>
              <a:rPr lang="en-GB" dirty="0" smtClean="0"/>
              <a:t>Foundation 35 minutes </a:t>
            </a:r>
          </a:p>
          <a:p>
            <a:r>
              <a:rPr lang="en-GB" dirty="0" smtClean="0"/>
              <a:t>Higher 45 minutes </a:t>
            </a:r>
          </a:p>
          <a:p>
            <a:endParaRPr lang="en-GB" dirty="0"/>
          </a:p>
          <a:p>
            <a:r>
              <a:rPr lang="en-GB" dirty="0" smtClean="0"/>
              <a:t>12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9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</TotalTime>
  <Words>535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Austin</vt:lpstr>
      <vt:lpstr>GCSE</vt:lpstr>
      <vt:lpstr>Why choose Irish?</vt:lpstr>
      <vt:lpstr>Why choose Irish?</vt:lpstr>
      <vt:lpstr>What will I study? </vt:lpstr>
      <vt:lpstr>Context for learning 1</vt:lpstr>
      <vt:lpstr>Context for learning 2</vt:lpstr>
      <vt:lpstr>Context for learning 3 </vt:lpstr>
      <vt:lpstr>How will I be assessed? </vt:lpstr>
      <vt:lpstr>Unit 1 Listening  </vt:lpstr>
      <vt:lpstr>Unit 2 Speaking</vt:lpstr>
      <vt:lpstr>Unit 3 Reading </vt:lpstr>
      <vt:lpstr>Unit 4 Writing </vt:lpstr>
      <vt:lpstr>Gaeltacht Trip </vt:lpstr>
      <vt:lpstr>PowerPoint Presentation</vt:lpstr>
      <vt:lpstr>Gaeltacht Trip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</dc:title>
  <dc:creator>C2K Supply Teacher</dc:creator>
  <cp:lastModifiedBy>C Rodgers</cp:lastModifiedBy>
  <cp:revision>15</cp:revision>
  <dcterms:created xsi:type="dcterms:W3CDTF">2014-09-01T08:56:59Z</dcterms:created>
  <dcterms:modified xsi:type="dcterms:W3CDTF">2021-01-18T09:45:38Z</dcterms:modified>
</cp:coreProperties>
</file>